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Lato" panose="020F0502020204030203" pitchFamily="34" charset="0"/>
      <p:regular r:id="rId15"/>
      <p:bold r:id="rId16"/>
      <p:italic r:id="rId17"/>
      <p:boldItalic r:id="rId18"/>
    </p:embeddedFont>
    <p:embeddedFont>
      <p:font typeface="Poppins" panose="000005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D21FF10-2EF6-4852-BD45-393EC5D7C89B}">
  <a:tblStyle styleId="{4D21FF10-2EF6-4852-BD45-393EC5D7C89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720453" y="2309812"/>
            <a:ext cx="8751093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RAPPORT </a:t>
            </a:r>
            <a:r>
              <a:rPr lang="en-US" sz="6000" b="1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VISUEL 2024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928812" y="3338512"/>
            <a:ext cx="83343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Bilan Moral et Impact Social du REPAC-SJ-BENIN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928812" y="4119562"/>
            <a:ext cx="8334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6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ème Assemblée Générale Ordinaire | Ikpinlè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5524500" y="2633662"/>
            <a:ext cx="1143000" cy="476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2095500" y="2967037"/>
            <a:ext cx="800100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Identité</a:t>
            </a:r>
            <a:r>
              <a:rPr lang="en-US" sz="4500" b="1" i="0" u="none" strike="noStrike" cap="none" dirty="0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 &amp; Vision</a:t>
            </a:r>
            <a:endParaRPr dirty="0">
              <a:solidFill>
                <a:srgbClr val="00B0F0"/>
              </a:solidFill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1600200" y="3737535"/>
            <a:ext cx="89916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Une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organisation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forte et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crédible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alliant Sport, Art et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Éducation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pour des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résultats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inouïs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14F8FB-5CF0-BD28-3F40-438F70E74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437" y="619124"/>
            <a:ext cx="1635126" cy="16351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571500" y="3124200"/>
            <a:ext cx="5286375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20k+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571500" y="4457700"/>
            <a:ext cx="52863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37021"/>
                </a:solidFill>
                <a:latin typeface="Lato"/>
                <a:ea typeface="Lato"/>
                <a:cs typeface="Lato"/>
                <a:sym typeface="Lato"/>
              </a:rPr>
              <a:t>Bénéficiaires Physiques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6334125" y="2800350"/>
            <a:ext cx="555069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Une Portée Sans Précédent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6334125" y="3429000"/>
            <a:ext cx="5286375" cy="93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Grâce à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12 initiatives personnels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et 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22 collaborations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extérieurs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nous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avons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renforcé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notre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ancrage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local dans le Plateau tout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développant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notre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audience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digitale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mondiale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05" name="Google Shape;105;p15"/>
          <p:cNvSpPr txBox="1"/>
          <p:nvPr/>
        </p:nvSpPr>
        <p:spPr>
          <a:xfrm>
            <a:off x="6334125" y="4371975"/>
            <a:ext cx="5286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Nos actions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ont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mobilisé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20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membres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actifs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et animateurs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dévoués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sur toute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l'étendue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du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territoire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06" name="Google Shape;106;p15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Impact Majeur de l'Année</a:t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62187"/>
            <a:ext cx="3492549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262187"/>
            <a:ext cx="3492549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262187"/>
            <a:ext cx="3492549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784223" y="3281362"/>
            <a:ext cx="30671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Éco-Cré'Arts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857250" y="4052887"/>
            <a:ext cx="292104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Projet innovant liant création artistique (théâtre, danse) et sensibilisation écologique auprès des adolescents.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4562523" y="3281362"/>
            <a:ext cx="30671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Espace Lecture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4635549" y="4052887"/>
            <a:ext cx="292104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Mise en place d'une mini-bibliothèque à l'Espace Hovivi pour promouvoir l'éducation et la culture littéraire.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8340822" y="3281362"/>
            <a:ext cx="30671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Challenge Hovivi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8413849" y="4052887"/>
            <a:ext cx="292104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Tournée artistique en milieu scolaire impactant 3 250 enfants sur le thème de la citoyenneté territoriale.</a:t>
            </a:r>
            <a:endParaRPr/>
          </a:p>
        </p:txBody>
      </p:sp>
      <p:pic>
        <p:nvPicPr>
          <p:cNvPr id="122" name="Google Shape;122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1950" y="2595562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38825" y="2595562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45699" y="2595562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Culture &amp; Arts Citoyens</a:t>
            </a:r>
            <a:endParaRPr/>
          </a:p>
        </p:txBody>
      </p:sp>
      <p:sp>
        <p:nvSpPr>
          <p:cNvPr id="126" name="Google Shape;126;p16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>
            <a:off x="952500" y="762000"/>
            <a:ext cx="4600575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"La Reine Prisonnière"</a:t>
            </a:r>
            <a:endParaRPr/>
          </a:p>
        </p:txBody>
      </p:sp>
      <p:sp>
        <p:nvSpPr>
          <p:cNvPr id="133" name="Google Shape;133;p17"/>
          <p:cNvSpPr/>
          <p:nvPr/>
        </p:nvSpPr>
        <p:spPr>
          <a:xfrm>
            <a:off x="762000" y="762000"/>
            <a:ext cx="95250" cy="123825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762000" y="2667000"/>
            <a:ext cx="267033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Succès de Scène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762000" y="3438525"/>
            <a:ext cx="4572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Création et diffusion d'un spectacle de théâtre jeune public d'envergure nationale.</a:t>
            </a:r>
            <a:endParaRPr/>
          </a:p>
        </p:txBody>
      </p:sp>
      <p:sp>
        <p:nvSpPr>
          <p:cNvPr id="137" name="Google Shape;137;p17"/>
          <p:cNvSpPr txBox="1"/>
          <p:nvPr/>
        </p:nvSpPr>
        <p:spPr>
          <a:xfrm>
            <a:off x="762000" y="4295775"/>
            <a:ext cx="4572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22 représentations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effectuées dans les écoles, places publiques et centres culturels d'Adja-ouèrè et Pobè.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762000" y="5153025"/>
            <a:ext cx="4572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Un projet soutenu par l'Union Européenne via le consortium Théâtre d’Afrique.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399E53-5694-620F-2660-36DD9438C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716" y="1564640"/>
            <a:ext cx="5769783" cy="38455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0913D9-F97E-41FD-03AD-0532AD115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043" y="1564640"/>
            <a:ext cx="6126957" cy="40846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62175"/>
            <a:ext cx="3492549" cy="353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162175"/>
            <a:ext cx="3492549" cy="353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162175"/>
            <a:ext cx="3492549" cy="35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/>
          <p:nvPr/>
        </p:nvSpPr>
        <p:spPr>
          <a:xfrm>
            <a:off x="784223" y="3181350"/>
            <a:ext cx="306710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Ensemble c'est mieux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857250" y="4410075"/>
            <a:ext cx="292104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Financé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par Paris 2024 à travers La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Guilde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Internationale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et Sport Impact. Promotion de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l'inclusion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du genre et de la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mixité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par le sport (Volleyball).</a:t>
            </a:r>
            <a:endParaRPr dirty="0"/>
          </a:p>
        </p:txBody>
      </p:sp>
      <p:sp>
        <p:nvSpPr>
          <p:cNvPr id="149" name="Google Shape;149;p18"/>
          <p:cNvSpPr txBox="1"/>
          <p:nvPr/>
        </p:nvSpPr>
        <p:spPr>
          <a:xfrm>
            <a:off x="4562523" y="3181350"/>
            <a:ext cx="30671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REPAC Academy</a:t>
            </a: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4635549" y="3952875"/>
            <a:ext cx="292104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Formalisation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"AWA-LOKAN",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académie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pilote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pour le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développement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des jeunes par le sport.</a:t>
            </a:r>
            <a:endParaRPr dirty="0"/>
          </a:p>
        </p:txBody>
      </p:sp>
      <p:sp>
        <p:nvSpPr>
          <p:cNvPr id="151" name="Google Shape;151;p18"/>
          <p:cNvSpPr txBox="1"/>
          <p:nvPr/>
        </p:nvSpPr>
        <p:spPr>
          <a:xfrm>
            <a:off x="8340822" y="3181350"/>
            <a:ext cx="30671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Course aux Pneus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8413849" y="3952875"/>
            <a:ext cx="292104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Codification et publication du 1er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Règlement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Officiel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pour transformer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jeu d'enfant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sport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codifié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pic>
        <p:nvPicPr>
          <p:cNvPr id="153" name="Google Shape;153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1950" y="2495550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67400" y="24955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45699" y="249555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Sport pour le Développement</a:t>
            </a: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6334125" y="2586037"/>
            <a:ext cx="555069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Recherche sur le Handicap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6334125" y="3214687"/>
            <a:ext cx="5286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Expérimentation pratique et recherche scientifique sur l'inclusion des personnes en situation de handicap aux EPS.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6334125" y="3900487"/>
            <a:ext cx="5286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Implémentation de classes inclusives de volleyball assis et lancer de poids, prouvant que le sport est un droit pour tous.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6334125" y="4586287"/>
            <a:ext cx="5286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Présentation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des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résultats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devant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un panel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universitaire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à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l'INJEPS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/UAC.</a:t>
            </a:r>
            <a:endParaRPr dirty="0"/>
          </a:p>
        </p:txBody>
      </p:sp>
      <p:sp>
        <p:nvSpPr>
          <p:cNvPr id="169" name="Google Shape;169;p19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Inclusion &amp; Innovation</a:t>
            </a:r>
            <a:endParaRPr/>
          </a:p>
        </p:txBody>
      </p:sp>
      <p:sp>
        <p:nvSpPr>
          <p:cNvPr id="170" name="Google Shape;170;p19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2459F2-488A-FB21-9B59-3692A2EE5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89199"/>
            <a:ext cx="6051884" cy="28746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 txBox="1"/>
          <p:nvPr/>
        </p:nvSpPr>
        <p:spPr>
          <a:xfrm>
            <a:off x="2100262" y="3109912"/>
            <a:ext cx="8420100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Photographie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base 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61 jeunes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initiées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dont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39 filles, pour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valoriser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les talents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locaux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par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l'image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77" name="Google Shape;177;p20"/>
          <p:cNvSpPr txBox="1"/>
          <p:nvPr/>
        </p:nvSpPr>
        <p:spPr>
          <a:xfrm>
            <a:off x="2100262" y="3557587"/>
            <a:ext cx="9471978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Compétences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Numériques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Initiation intensive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informatique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et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graphisme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pour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l'autonomisation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économique.</a:t>
            </a:r>
            <a:endParaRPr dirty="0"/>
          </a:p>
        </p:txBody>
      </p:sp>
      <p:sp>
        <p:nvSpPr>
          <p:cNvPr id="178" name="Google Shape;178;p20"/>
          <p:cNvSpPr txBox="1"/>
          <p:nvPr/>
        </p:nvSpPr>
        <p:spPr>
          <a:xfrm>
            <a:off x="2100262" y="4005262"/>
            <a:ext cx="84201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Artisanat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&amp; Sport 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Formation pratique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fabrication de filets de sports (volleyball, basket, handball).</a:t>
            </a:r>
            <a:endParaRPr dirty="0"/>
          </a:p>
        </p:txBody>
      </p:sp>
      <p:sp>
        <p:nvSpPr>
          <p:cNvPr id="179" name="Google Shape;179;p20"/>
          <p:cNvSpPr txBox="1"/>
          <p:nvPr/>
        </p:nvSpPr>
        <p:spPr>
          <a:xfrm>
            <a:off x="2100262" y="4452937"/>
            <a:ext cx="84201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Accompagnement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Recrutement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personnel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administratif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et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accueil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 nouveaux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bénévoles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actifs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pic>
        <p:nvPicPr>
          <p:cNvPr id="180" name="Google Shape;180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1637" y="314801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1637" y="3595687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1637" y="404336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71637" y="4491037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Formation &amp; "Vacances Pro"</a:t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1" name="Google Shape;191;p21"/>
          <p:cNvGraphicFramePr/>
          <p:nvPr/>
        </p:nvGraphicFramePr>
        <p:xfrm>
          <a:off x="2200275" y="2405062"/>
          <a:ext cx="7791450" cy="3048000"/>
        </p:xfrm>
        <a:graphic>
          <a:graphicData uri="http://schemas.openxmlformats.org/drawingml/2006/table">
            <a:tbl>
              <a:tblPr firstRow="1" bandRow="1">
                <a:noFill/>
                <a:tableStyleId>{4D21FF10-2EF6-4852-BD45-393EC5D7C89B}</a:tableStyleId>
              </a:tblPr>
              <a:tblGrid>
                <a:gridCol w="1771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Type de Partenaire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Organisations Clés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Nature de l'Appui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International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Paris 2024 / AFD / Play International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Financier &amp; Technique (Sport)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Institutionnel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Ministère des Sports / MTCA / IFB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Politique &amp; Récompenses (Oscars)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Associatif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ONG CACD / Konstelacio / RAES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Collaborations Projets Territoriaux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Média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Groupe Digit Culture Bénin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Visibilité &amp; Reportages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2200275" y="3000375"/>
            <a:ext cx="1771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3971925" y="3000375"/>
            <a:ext cx="30670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7038975" y="3000375"/>
            <a:ext cx="295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2200275" y="3609975"/>
            <a:ext cx="1771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3971925" y="3609975"/>
            <a:ext cx="30670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7038975" y="3609975"/>
            <a:ext cx="295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2200275" y="4219575"/>
            <a:ext cx="1771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3971925" y="4219575"/>
            <a:ext cx="30670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7038975" y="4219575"/>
            <a:ext cx="295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2200275" y="4829175"/>
            <a:ext cx="1771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1"/>
          <p:cNvSpPr/>
          <p:nvPr/>
        </p:nvSpPr>
        <p:spPr>
          <a:xfrm>
            <a:off x="3971925" y="4829175"/>
            <a:ext cx="30670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7038975" y="4829175"/>
            <a:ext cx="295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2200275" y="5438775"/>
            <a:ext cx="1771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3971925" y="5438775"/>
            <a:ext cx="30670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7038975" y="5438775"/>
            <a:ext cx="295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1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Un Réseau de Partenaires Forts</a:t>
            </a:r>
            <a:endParaRPr/>
          </a:p>
        </p:txBody>
      </p:sp>
      <p:sp>
        <p:nvSpPr>
          <p:cNvPr id="208" name="Google Shape;208;p21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71625"/>
            <a:ext cx="1104900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2"/>
          <p:cNvSpPr txBox="1"/>
          <p:nvPr/>
        </p:nvSpPr>
        <p:spPr>
          <a:xfrm>
            <a:off x="571500" y="4505325"/>
            <a:ext cx="11049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L'année 2024 a été marquée par une forte orientation vers le partenariat (65% des actions), permettant au REPAC de démultiplier son impact social tout en consolidant ses propres programmes phares.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Succès &amp; Dynamisme Opérationnel</a:t>
            </a:r>
            <a:endParaRPr/>
          </a:p>
        </p:txBody>
      </p:sp>
      <p:sp>
        <p:nvSpPr>
          <p:cNvPr id="217" name="Google Shape;217;p22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3"/>
          <p:cNvSpPr/>
          <p:nvPr/>
        </p:nvSpPr>
        <p:spPr>
          <a:xfrm>
            <a:off x="1727820" y="381476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F370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4563740" y="381476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F370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7399659" y="381476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F370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3"/>
          <p:cNvSpPr/>
          <p:nvPr/>
        </p:nvSpPr>
        <p:spPr>
          <a:xfrm>
            <a:off x="10235579" y="381476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F370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3"/>
          <p:cNvSpPr/>
          <p:nvPr/>
        </p:nvSpPr>
        <p:spPr>
          <a:xfrm>
            <a:off x="571500" y="3929062"/>
            <a:ext cx="110490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3"/>
          <p:cNvSpPr txBox="1"/>
          <p:nvPr/>
        </p:nvSpPr>
        <p:spPr>
          <a:xfrm>
            <a:off x="507968" y="2424112"/>
            <a:ext cx="26683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Q1 2025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571500" y="3052762"/>
            <a:ext cx="2541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Formalisation complète de la REPAC ACADEMY.</a:t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3343888" y="4119562"/>
            <a:ext cx="26683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Q2 2025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3407419" y="4748212"/>
            <a:ext cx="2541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Organisation du Festival International Hovivi.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6179808" y="2424112"/>
            <a:ext cx="26683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Q3 2025</a:t>
            </a:r>
            <a:endParaRPr/>
          </a:p>
        </p:txBody>
      </p:sp>
      <p:sp>
        <p:nvSpPr>
          <p:cNvPr id="233" name="Google Shape;233;p23"/>
          <p:cNvSpPr txBox="1"/>
          <p:nvPr/>
        </p:nvSpPr>
        <p:spPr>
          <a:xfrm>
            <a:off x="6243339" y="3052762"/>
            <a:ext cx="2541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Diversification des sources de financement.</a:t>
            </a:r>
            <a:endParaRPr/>
          </a:p>
        </p:txBody>
      </p:sp>
      <p:sp>
        <p:nvSpPr>
          <p:cNvPr id="234" name="Google Shape;234;p23"/>
          <p:cNvSpPr txBox="1"/>
          <p:nvPr/>
        </p:nvSpPr>
        <p:spPr>
          <a:xfrm>
            <a:off x="9015728" y="4119562"/>
            <a:ext cx="266830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7021"/>
                </a:solidFill>
                <a:latin typeface="Poppins"/>
                <a:ea typeface="Poppins"/>
                <a:cs typeface="Poppins"/>
                <a:sym typeface="Poppins"/>
              </a:rPr>
              <a:t>Q4 2025</a:t>
            </a:r>
            <a:endParaRPr/>
          </a:p>
        </p:txBody>
      </p:sp>
      <p:sp>
        <p:nvSpPr>
          <p:cNvPr id="235" name="Google Shape;235;p23"/>
          <p:cNvSpPr txBox="1"/>
          <p:nvPr/>
        </p:nvSpPr>
        <p:spPr>
          <a:xfrm>
            <a:off x="9079259" y="4748212"/>
            <a:ext cx="2541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Extension des "Olympiades de course aux pneus".</a:t>
            </a:r>
            <a:endParaRPr/>
          </a:p>
        </p:txBody>
      </p:sp>
      <p:sp>
        <p:nvSpPr>
          <p:cNvPr id="236" name="Google Shape;236;p23"/>
          <p:cNvSpPr txBox="1"/>
          <p:nvPr/>
        </p:nvSpPr>
        <p:spPr>
          <a:xfrm>
            <a:off x="762000" y="5715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Cap sur 2025</a:t>
            </a:r>
            <a:endParaRPr/>
          </a:p>
        </p:txBody>
      </p:sp>
      <p:sp>
        <p:nvSpPr>
          <p:cNvPr id="237" name="Google Shape;237;p23"/>
          <p:cNvSpPr/>
          <p:nvPr/>
        </p:nvSpPr>
        <p:spPr>
          <a:xfrm>
            <a:off x="571500" y="571500"/>
            <a:ext cx="95250" cy="619125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4"/>
          <p:cNvSpPr txBox="1"/>
          <p:nvPr/>
        </p:nvSpPr>
        <p:spPr>
          <a:xfrm>
            <a:off x="3395662" y="2043112"/>
            <a:ext cx="567070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ADEF"/>
                </a:solidFill>
                <a:latin typeface="Poppins"/>
                <a:ea typeface="Poppins"/>
                <a:cs typeface="Poppins"/>
                <a:sym typeface="Poppins"/>
              </a:rPr>
              <a:t>MERCI !</a:t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3395662" y="3376612"/>
            <a:ext cx="5400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Des actions fortes, un engagement total, pour un développement durable.</a:t>
            </a:r>
            <a:endParaRPr/>
          </a:p>
        </p:txBody>
      </p:sp>
      <p:sp>
        <p:nvSpPr>
          <p:cNvPr id="245" name="Google Shape;245;p24"/>
          <p:cNvSpPr txBox="1"/>
          <p:nvPr/>
        </p:nvSpPr>
        <p:spPr>
          <a:xfrm>
            <a:off x="3395662" y="4014787"/>
            <a:ext cx="540067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www.repacbenin.news.blog | +229 95 94 13 34</a:t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3395662" y="4386262"/>
            <a:ext cx="5400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"La </a:t>
            </a:r>
            <a:r>
              <a:rPr lang="en-US" sz="1350" b="0" i="1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dévotion</a:t>
            </a:r>
            <a:r>
              <a:rPr lang="en-US" sz="1350" b="0" i="1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à </a:t>
            </a:r>
            <a:r>
              <a:rPr lang="en-US" sz="1350" b="0" i="1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notre</a:t>
            </a:r>
            <a:r>
              <a:rPr lang="en-US" sz="1350" b="0" i="1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passion est </a:t>
            </a:r>
            <a:r>
              <a:rPr lang="en-US" sz="1350" b="0" i="1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l'arme</a:t>
            </a:r>
            <a:r>
              <a:rPr lang="en-US" sz="1350" b="0" i="1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la plus </a:t>
            </a:r>
            <a:r>
              <a:rPr lang="en-US" sz="1350" b="0" i="1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redoutable</a:t>
            </a:r>
            <a:r>
              <a:rPr lang="en-US" sz="1350" b="0" i="1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."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</Words>
  <Application>Microsoft Office PowerPoint</Application>
  <PresentationFormat>Grand écran</PresentationFormat>
  <Paragraphs>71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Poppins</vt:lpstr>
      <vt:lpstr>Lato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Zadok-Ange HOUNKPATIN</cp:lastModifiedBy>
  <cp:revision>1</cp:revision>
  <dcterms:modified xsi:type="dcterms:W3CDTF">2026-04-08T08:08:18Z</dcterms:modified>
</cp:coreProperties>
</file>